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8C4D80-288E-4F86-B992-D85960B3D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2AE80C-A11B-4B25-A50F-A8373673D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9DCED4-55F2-4FDB-8450-C5C61507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B198F9-5FC7-4B56-9D68-81DF6992C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C45D29-4CD8-4757-BD83-F1B5E619E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0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BC40C6-0507-48DD-9A5C-0CC6CC8C4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91D516-CA1D-4E3D-AE2D-AF12842445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2363DB-3D67-4EC6-AF08-9AB8C769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88C630-8675-423B-A762-5E360F395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098827-6D21-4E2A-AC98-648DCB280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82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D030B8-588B-4593-B11E-D75683EE9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FF7457-4172-47F6-A98F-2C79BF255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4DC042-6B35-4CDF-928B-78DE3B07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F2F572-2460-4FCB-823B-A25471276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8B6E6D-0763-4E05-B929-7070AA45B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4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E32752-B92F-4465-BAFF-A803A7654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F57039-50C9-41C2-BF23-854A92219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82E001-E6D6-4136-A256-559041453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5AC49-161A-4972-A417-A5C1E8E32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1086F0-0529-4B51-BCDF-2930C6EB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47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371415-2F70-48A3-B9FF-FE33298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FF98EB-32F1-4BA7-8706-8514676F2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D19CAB-A1B3-406F-917E-87090A95C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A56A0-50EC-417F-B2BB-F7405C30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62B562-2F11-496C-A1B9-4B662927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28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16566E-393A-496A-9CB4-6E61A83F4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6EB8D9-BF70-4056-A89A-DB2A92158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8C8CB1-F83F-4F1F-9FE7-F0A64A51E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C5E8C2-B54D-45B9-ADC2-AE6220EC5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A68D5F-238B-4F42-A4D5-EC5E3DCD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37007B-D714-4550-85EE-1E33C458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70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349EAD-A26D-4AF0-92C2-0725D3B7C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A95AE6-0579-472C-ACF9-97CD40543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80FC85-51AB-4488-8063-9F13F3139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2B31E28-BAE2-4508-A75C-7B6110246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62CF1FF-97D6-4A19-8460-22805516C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273E233-89D2-4D8D-BD5B-B8E3E7EC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798AC1B-43FB-42CE-BF67-EC64BF5BD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D751EE-24FE-452F-AB71-E7241F42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1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7968F0-668F-4E2B-A3B3-25CDA92F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80A08E-4D51-4D61-AD4E-BB075061E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E07A8F-E258-47FF-98C6-679A360C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484261C-9BFD-4C6C-B39B-DF3A917E8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05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AECD7E-A164-4052-A9C7-6F810C815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84E086-DCA8-411D-BC65-63BA3EE60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2572996-DF29-4333-8189-63784ABA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0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86C92-5ECA-456D-92C0-955584DAE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4D5017-EC8E-4AA5-AFB0-BD6DB5C3A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A70DCC-9E90-4238-83E0-452AC6F6B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A3DFD-EB8D-4176-9100-F9651C33D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F11BA3-7C66-41B8-927B-0815C763D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D9D494-ACF1-4326-A494-1FE710E5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13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1000A1-E5D7-4BE5-A207-BAE1EB794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B78C15D-617E-4446-B29A-09C30D2DE5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9A51D04-E392-4164-9B9C-2280F996CA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A13E8E-E79F-4133-95A8-3E9747FA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C0A372-3CD2-4EE8-9C8C-16388512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FE3A3B-D46D-437D-ACC6-14329C6AA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56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88DE3EF-0DFF-44E4-A153-83DDA4A96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C5B801-762E-49C5-9227-DAA5BCACD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9C6C85-090F-46D3-B129-B0D0DE74C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1B9AE-FFD6-4F07-9300-F5F56CD9F637}" type="datetimeFigureOut">
              <a:rPr kumimoji="1" lang="ja-JP" altLang="en-US" smtClean="0"/>
              <a:t>2019/6/29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9A0B90-F89E-4C7D-8F2B-F83F11252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2E6352-E943-449A-A226-4F9021903E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16934-0D02-4987-AE58-2B292A499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1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CF24AB0-009A-415A-B54B-04A2DCCED7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21" t="843" r="10745" b="8500"/>
          <a:stretch/>
        </p:blipFill>
        <p:spPr>
          <a:xfrm>
            <a:off x="3263468" y="2582014"/>
            <a:ext cx="4761945" cy="111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6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hiragohrikaya@gmail.com</dc:creator>
  <cp:lastModifiedBy>hiragohrikaya@gmail.com</cp:lastModifiedBy>
  <cp:revision>1</cp:revision>
  <dcterms:created xsi:type="dcterms:W3CDTF">2019-06-29T03:56:06Z</dcterms:created>
  <dcterms:modified xsi:type="dcterms:W3CDTF">2019-06-29T04:00:59Z</dcterms:modified>
</cp:coreProperties>
</file>